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en-US"/>
              <a:t>Chiba Campaign </a:t>
            </a:r>
            <a:r>
              <a:rPr lang="en-US" altLang="zh-CN">
                <a:sym typeface="+mn-ea"/>
              </a:rPr>
              <a:t>2019</a:t>
            </a:r>
            <a:br>
              <a:rPr lang="en-US" altLang="zh-CN">
                <a:sym typeface="+mn-ea"/>
              </a:rPr>
            </a:br>
            <a:r>
              <a:rPr lang="en-US" altLang="zh-CN">
                <a:sym typeface="+mn-ea"/>
              </a:rPr>
              <a:t>11.23 Report</a:t>
            </a:r>
            <a:endParaRPr lang="en-US" altLang="zh-CN"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20000"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                                                                                                                 </a:t>
            </a:r>
            <a:r>
              <a:rPr lang="en-US" altLang="zh-CN"/>
              <a:t>DAIYAJIE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406400" y="412750"/>
            <a:ext cx="66294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2800"/>
              <a:t>2019</a:t>
            </a:r>
            <a:r>
              <a:rPr lang="en-US" sz="2800"/>
              <a:t>/</a:t>
            </a:r>
            <a:r>
              <a:rPr sz="2800"/>
              <a:t>11</a:t>
            </a:r>
            <a:r>
              <a:rPr lang="en-US" sz="2800"/>
              <a:t>/</a:t>
            </a:r>
            <a:r>
              <a:rPr sz="2800"/>
              <a:t>21 solar radiation Hourly average</a:t>
            </a:r>
            <a:endParaRPr sz="2800"/>
          </a:p>
        </p:txBody>
      </p:sp>
      <p:pic>
        <p:nvPicPr>
          <p:cNvPr id="3" name="Picture 1" descr="Pictur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43965" y="1847850"/>
            <a:ext cx="5166360" cy="4457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406400" y="412750"/>
            <a:ext cx="66294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2800"/>
              <a:t>2019</a:t>
            </a:r>
            <a:r>
              <a:rPr lang="en-US" sz="2800"/>
              <a:t>/</a:t>
            </a:r>
            <a:r>
              <a:rPr sz="2800"/>
              <a:t>11</a:t>
            </a:r>
            <a:r>
              <a:rPr lang="en-US" sz="2800"/>
              <a:t>/</a:t>
            </a:r>
            <a:r>
              <a:rPr sz="2800"/>
              <a:t>2</a:t>
            </a:r>
            <a:r>
              <a:rPr lang="en-US" sz="2800"/>
              <a:t>2</a:t>
            </a:r>
            <a:r>
              <a:rPr sz="2800"/>
              <a:t> solar radiation Hourly average</a:t>
            </a:r>
            <a:endParaRPr sz="2800"/>
          </a:p>
        </p:txBody>
      </p:sp>
      <p:pic>
        <p:nvPicPr>
          <p:cNvPr id="4" name="Picture 1" descr="Pictur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26490" y="1644650"/>
            <a:ext cx="4966970" cy="42856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406400" y="412750"/>
            <a:ext cx="66294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18-23</a:t>
            </a:r>
            <a:r>
              <a:rPr sz="2800"/>
              <a:t> solar radiation </a:t>
            </a:r>
            <a:r>
              <a:rPr lang="en-US" sz="2800"/>
              <a:t>Day</a:t>
            </a:r>
            <a:r>
              <a:rPr sz="2800"/>
              <a:t> average</a:t>
            </a:r>
            <a:endParaRPr sz="2800"/>
          </a:p>
        </p:txBody>
      </p:sp>
      <p:pic>
        <p:nvPicPr>
          <p:cNvPr id="2" name="Picture 1" descr="Pictur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4705" y="1401445"/>
            <a:ext cx="5166360" cy="44577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WPS 演示</Application>
  <PresentationFormat>宽屏</PresentationFormat>
  <Paragraphs>12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Chiba Campaign 2019 11.23 Report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yajie dai</dc:creator>
  <cp:lastModifiedBy>丸子控1421904245</cp:lastModifiedBy>
  <cp:revision>7</cp:revision>
  <dcterms:created xsi:type="dcterms:W3CDTF">2019-11-18T10:19:00Z</dcterms:created>
  <dcterms:modified xsi:type="dcterms:W3CDTF">2019-11-24T09:53:38Z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2052-11.3.0.8775</vt:lpwstr>
  </property>
</Properties>
</file>